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956" y="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DBMS-Unit-5-Query-processing-and-optimization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DBMS-Unit-5-Query-processing-and-optimizatio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DBMS-Unit-5-Query-processing-and-optimizatio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DBMS-Unit-5-Query-processing-and-optimizatio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DBMS-Unit-5-Query-processing-and-optimizatio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DBMS-Unit-5-Query-processing-and-optimizatio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DBMS-Unit-5-Query-processing-and-optimizatio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DBMS-Unit-5-Query-processing-and-optimizatio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DBMS-Unit-5-Query-processing-and-optimizatio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DBMS-Unit-5-Query-processing-and-optimizatio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DBMS-Unit-5-Query-processing-and-optimizatio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DBMS-Unit-5-Query-processing-and-optimizatio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DBMS-Unit-5-Query-processing-and-optimizatio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DBMS-Unit-5-Query-processing-and-optimizatio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DBMS-Unit-5-Query-processing-and-optimizatio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DBMS-Unit-5-Query-processing-and-optimizatio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DBMS-Unit-5-Query-processing-and-optimizatio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DBMS-Unit-5-Query-processing-and-optimizatio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DBMS-Unit-5-Query-processing-and-optimizatio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DBMS-Unit-5-Query-processing-and-optimizatio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DBMS-Unit-5-Query-processing-and-optimizatio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DBMS-Unit-5-Query-processing-and-optimizatio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DBMS-Unit-5-Query-processing-and-optimizatio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DBMS-Unit-5-Query-processing-and-optimizatio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DBMS-Unit-5-Query-processing-and-optimizatio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DBMS-Unit-5-Query-processing-and-optimizatio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DBMS-Unit-5-Query-processing-and-optimization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DBMS-Unit-5-Query-processing-and-optimization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DBMS-Unit-5-Query-processing-and-optimization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DBMS-Unit-5-Query-processing-and-optimization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DBMS-Unit-5-Query-processing-and-optimization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DBMS-Unit-5-Query-processing-and-optimization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DBMS-Unit-5-Query-processing-and-optimization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DBMS-Unit-5-Query-processing-and-optimizatio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DBMS-Unit-5-Query-processing-and-optimization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DBMS-Unit-5-Query-processing-and-optimization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DBMS-Unit-5-Query-processing-and-optimization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DBMS-Unit-5-Query-processing-and-optimization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DBMS-Unit-5-Query-processing-and-optimization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DBMS-Unit-5-Query-processing-and-optimization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DBMS-Unit-5-Query-processing-and-optimization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DBMS-Unit-5-Query-processing-and-optimization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-DBMS-Unit-5-Query-processing-and-optimization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DBMS-Unit-5-Query-processing-and-optimization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DBMS-Unit-5-Query-processing-and-optimization-5-2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-DBMS-Unit-5-Query-processing-and-optimization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-DBMS-Unit-5-Query-processing-and-optimization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-DBMS-Unit-5-Query-processing-and-optimization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-DBMS-Unit-5-Query-processing-and-optimization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-DBMS-Unit-5-Query-processing-and-optimization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-DBMS-Unit-5-Query-processing-and-optimization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-DBMS-Unit-5-Query-processing-and-optimization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-DBMS-Unit-5-Query-processing-and-optimization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-DBMS-Unit-5-Query-processing-and-optimization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-DBMS-Unit-5-Query-processing-and-optimization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DBMS-Unit-5-Query-processing-and-optimization-6-2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-DBMS-Unit-5-Query-processing-and-optimization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-DBMS-Unit-5-Query-processing-and-optimization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-DBMS-Unit-5-Query-processing-and-optimization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-DBMS-Unit-5-Query-processing-and-optimization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-DBMS-Unit-5-Query-processing-and-optimization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DBMS-Unit-5-Query-processing-and-optimization-7-2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DBMS-Unit-5-Query-processing-and-optimizatio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DBMS-Unit-5-Query-processing-and-optimizatio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11846</TotalTime>
  <Words>0</Words>
  <Application>Microsoft Office PowerPoint</Application>
  <PresentationFormat>On-screen Show (4:3)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Ayushman</cp:lastModifiedBy>
  <cp:revision>2</cp:revision>
  <dcterms:created xsi:type="dcterms:W3CDTF">2013-01-27T09:14:16Z</dcterms:created>
  <dcterms:modified xsi:type="dcterms:W3CDTF">2025-04-11T09:44:49Z</dcterms:modified>
  <cp:category/>
</cp:coreProperties>
</file>